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_rels/notesSlide1.xml.rels" ContentType="application/vnd.openxmlformats-package.relationships+xml"/>
  <Override PartName="/ppt/notesSlides/notesSlide1.xml" ContentType="application/vnd.openxmlformats-officedocument.presentationml.notesSlide+xml"/>
  <Override PartName="/ppt/_rels/presentation.xml.rels" ContentType="application/vnd.openxmlformats-package.relationships+xml"/>
  <Override PartName="/ppt/media/image13.png" ContentType="image/png"/>
  <Override PartName="/ppt/media/image8.png" ContentType="image/png"/>
  <Override PartName="/ppt/media/image12.png" ContentType="image/png"/>
  <Override PartName="/ppt/media/image7.png" ContentType="image/png"/>
  <Override PartName="/ppt/media/image1.jpeg" ContentType="image/jpeg"/>
  <Override PartName="/ppt/media/image11.png" ContentType="image/png"/>
  <Override PartName="/ppt/media/image6.png" ContentType="image/png"/>
  <Override PartName="/ppt/media/image5.jpeg" ContentType="image/jpeg"/>
  <Override PartName="/ppt/media/image4.png" ContentType="image/png"/>
  <Override PartName="/ppt/media/image21.png" ContentType="image/png"/>
  <Override PartName="/ppt/media/image19.png" ContentType="image/png"/>
  <Override PartName="/ppt/media/image3.png" ContentType="image/png"/>
  <Override PartName="/ppt/media/image20.png" ContentType="image/png"/>
  <Override PartName="/ppt/media/image18.png" ContentType="image/png"/>
  <Override PartName="/ppt/media/image17.png" ContentType="image/png"/>
  <Override PartName="/ppt/media/image16.jpeg" ContentType="image/jpeg"/>
  <Override PartName="/ppt/media/image15.png" ContentType="image/png"/>
  <Override PartName="/ppt/media/image14.png" ContentType="image/png"/>
  <Override PartName="/ppt/media/image10.png" ContentType="image/png"/>
  <Override PartName="/ppt/media/image2.png" ContentType="image/png"/>
  <Override PartName="/ppt/media/image9.jpeg" ContentType="image/jpeg"/>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xml" ContentType="application/vnd.openxmlformats-officedocument.presentationml.slide+xml"/>
  <Override PartName="/ppt/slides/_rels/slide12.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buNone/>
            </a:pPr>
            <a:r>
              <a:rPr b="0" lang="en-US" sz="4400" spc="-1" strike="noStrike">
                <a:latin typeface="Arial"/>
              </a:rPr>
              <a:t>Click to move the slide</a:t>
            </a:r>
            <a:endParaRPr b="0" lang="en-US" sz="4400" spc="-1" strike="noStrike">
              <a:latin typeface="Arial"/>
            </a:endParaRPr>
          </a:p>
        </p:txBody>
      </p:sp>
      <p:sp>
        <p:nvSpPr>
          <p:cNvPr id="139"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140"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141" name="PlaceHolder 4"/>
          <p:cNvSpPr>
            <a:spLocks noGrp="1"/>
          </p:cNvSpPr>
          <p:nvPr>
            <p:ph type="dt" idx="10"/>
          </p:nvPr>
        </p:nvSpPr>
        <p:spPr>
          <a:xfrm>
            <a:off x="4278960" y="0"/>
            <a:ext cx="3280680" cy="53424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142" name="PlaceHolder 5"/>
          <p:cNvSpPr>
            <a:spLocks noGrp="1"/>
          </p:cNvSpPr>
          <p:nvPr>
            <p:ph type="ftr" idx="11"/>
          </p:nvPr>
        </p:nvSpPr>
        <p:spPr>
          <a:xfrm>
            <a:off x="0" y="10157400"/>
            <a:ext cx="3280680" cy="53424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143" name="PlaceHolder 6"/>
          <p:cNvSpPr>
            <a:spLocks noGrp="1"/>
          </p:cNvSpPr>
          <p:nvPr>
            <p:ph type="sldNum" idx="12"/>
          </p:nvPr>
        </p:nvSpPr>
        <p:spPr>
          <a:xfrm>
            <a:off x="4278960" y="10157400"/>
            <a:ext cx="3280680" cy="53424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DB81391F-23D4-4168-B41B-10FE4FF0AF68}"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PlaceHolder 1"/>
          <p:cNvSpPr>
            <a:spLocks noGrp="1"/>
          </p:cNvSpPr>
          <p:nvPr>
            <p:ph type="sldImg"/>
          </p:nvPr>
        </p:nvSpPr>
        <p:spPr>
          <a:xfrm>
            <a:off x="685800" y="1143000"/>
            <a:ext cx="5485680" cy="3085560"/>
          </a:xfrm>
          <a:prstGeom prst="rect">
            <a:avLst/>
          </a:prstGeom>
          <a:ln w="0">
            <a:noFill/>
          </a:ln>
        </p:spPr>
      </p:sp>
      <p:sp>
        <p:nvSpPr>
          <p:cNvPr id="185"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endParaRPr b="0" lang="en-US" sz="2000" spc="-1" strike="noStrike">
              <a:latin typeface="Arial"/>
            </a:endParaRPr>
          </a:p>
        </p:txBody>
      </p:sp>
      <p:sp>
        <p:nvSpPr>
          <p:cNvPr id="186" name="PlaceHolder 3"/>
          <p:cNvSpPr>
            <a:spLocks noGrp="1"/>
          </p:cNvSpPr>
          <p:nvPr>
            <p:ph type="sldNum" idx="13"/>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en-PH" sz="1200" spc="-1" strike="noStrike">
                <a:solidFill>
                  <a:srgbClr val="000000"/>
                </a:solidFill>
                <a:latin typeface="Times New Roman"/>
                <a:ea typeface="+mn-ea"/>
              </a:defRPr>
            </a:lvl1pPr>
          </a:lstStyle>
          <a:p>
            <a:pPr algn="r">
              <a:lnSpc>
                <a:spcPct val="100000"/>
              </a:lnSpc>
              <a:buNone/>
            </a:pPr>
            <a:fld id="{87F51014-C100-4241-9C04-17F462C9473C}" type="slidenum">
              <a:rPr b="0" lang="en-PH" sz="1200" spc="-1" strike="noStrike">
                <a:solidFill>
                  <a:srgbClr val="000000"/>
                </a:solidFill>
                <a:latin typeface="Times New Roman"/>
                <a:ea typeface="+mn-ea"/>
              </a:rPr>
              <a:t>&lt;number&gt;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CF44C0CE-2343-4842-8C53-9F6135143CDB}"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B52D6094-66A9-4126-8DE2-FE6CB9F1A0D9}"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AB1A3946-0B23-4AC3-A432-907A71E88340}"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8DC3B177-4EBD-462F-A00A-76B9803832AC}"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046BA97B-4F15-4D21-ACCF-45A67CD9106B}" type="slidenum">
              <a:t>&lt;#&gt;</a:t>
            </a:fld>
          </a:p>
        </p:txBody>
      </p:sp>
      <p:sp>
        <p:nvSpPr>
          <p:cNvPr id="4" name="PlaceHolder 3"/>
          <p:cNvSpPr>
            <a:spLocks noGrp="1"/>
          </p:cNvSpPr>
          <p:nvPr>
            <p:ph type="dt" idx="6"/>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A2AC08C2-3FF6-4E86-8E43-6675A20DFA95}"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F96B80C7-B6B1-43F4-B91C-638C3B5D5735}"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6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F1883F6D-7C9C-4D2D-8C4A-761C4C578E1F}"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8D87E3A6-8C80-406D-B7B6-0230F3B9C693}"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02FD8DD0-C773-418B-9E94-B6E2DEB99757}"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6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AC9B84D0-D3C9-42A2-BCB0-88B17F9D2D1B}"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B9E0F123-4E08-42E4-BA4F-2B4E5F7237B4}"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7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F242CEE2-A759-4E86-B756-6C9F4BC7BEFF}"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836759DA-D475-4A0D-8F4D-64A5C6697D72}"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4426724E-F22D-4E7B-8F61-BC63B6F7259C}"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C0FB5138-BE86-47CA-9CEF-5C125C5E9BB5}" type="slidenum">
              <a:t>&lt;#&gt;</a:t>
            </a:fld>
          </a:p>
        </p:txBody>
      </p:sp>
      <p:sp>
        <p:nvSpPr>
          <p:cNvPr id="9" name="PlaceHolder 8"/>
          <p:cNvSpPr>
            <a:spLocks noGrp="1"/>
          </p:cNvSpPr>
          <p:nvPr>
            <p:ph type="dt" idx="6"/>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1DAA62BF-B99E-46AB-AFBF-417726FD9E4C}" type="slidenum">
              <a:t>&lt;#&gt;</a:t>
            </a:fld>
          </a:p>
        </p:txBody>
      </p:sp>
      <p:sp>
        <p:nvSpPr>
          <p:cNvPr id="11" name="PlaceHolder 10"/>
          <p:cNvSpPr>
            <a:spLocks noGrp="1"/>
          </p:cNvSpPr>
          <p:nvPr>
            <p:ph type="dt" idx="6"/>
          </p:nvPr>
        </p:nvSpPr>
        <p:spPr/>
        <p:txBody>
          <a:bodyPr/>
          <a:p>
            <a:r>
              <a:rPr lang="en-US"/>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CD2E4D3E-A6CA-4B54-A90D-EA5C5FC78ED8}" type="slidenum">
              <a:t>&lt;#&gt;</a:t>
            </a:fld>
          </a:p>
        </p:txBody>
      </p:sp>
      <p:sp>
        <p:nvSpPr>
          <p:cNvPr id="4" name="PlaceHolder 3"/>
          <p:cNvSpPr>
            <a:spLocks noGrp="1"/>
          </p:cNvSpPr>
          <p:nvPr>
            <p:ph type="dt" idx="9"/>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20AFD3A2-6F0E-47B0-8923-4CED512EC0DA}" type="slidenum">
              <a:t>&lt;#&gt;</a:t>
            </a:fld>
          </a:p>
        </p:txBody>
      </p:sp>
      <p:sp>
        <p:nvSpPr>
          <p:cNvPr id="6" name="PlaceHolder 5"/>
          <p:cNvSpPr>
            <a:spLocks noGrp="1"/>
          </p:cNvSpPr>
          <p:nvPr>
            <p:ph type="dt" idx="9"/>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50FC6711-3FD0-43FB-8A97-034FC5918143}" type="slidenum">
              <a:t>&lt;#&gt;</a:t>
            </a:fld>
          </a:p>
        </p:txBody>
      </p:sp>
      <p:sp>
        <p:nvSpPr>
          <p:cNvPr id="6" name="PlaceHolder 5"/>
          <p:cNvSpPr>
            <a:spLocks noGrp="1"/>
          </p:cNvSpPr>
          <p:nvPr>
            <p:ph type="dt" idx="9"/>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0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CF6B7A48-5C7D-4238-95A6-973B67239A4F}" type="slidenum">
              <a:t>&lt;#&gt;</a:t>
            </a:fld>
          </a:p>
        </p:txBody>
      </p:sp>
      <p:sp>
        <p:nvSpPr>
          <p:cNvPr id="7" name="PlaceHolder 6"/>
          <p:cNvSpPr>
            <a:spLocks noGrp="1"/>
          </p:cNvSpPr>
          <p:nvPr>
            <p:ph type="dt" idx="9"/>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9395F59F-7EFF-45AE-80D0-2BE2EEB48D92}" type="slidenum">
              <a:t>&lt;#&gt;</a:t>
            </a:fld>
          </a:p>
        </p:txBody>
      </p:sp>
      <p:sp>
        <p:nvSpPr>
          <p:cNvPr id="5" name="PlaceHolder 4"/>
          <p:cNvSpPr>
            <a:spLocks noGrp="1"/>
          </p:cNvSpPr>
          <p:nvPr>
            <p:ph type="dt" idx="9"/>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DF902468-C41C-4AE2-89B6-C86D517B56D8}"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EA73AE0A-BC45-41AA-9329-19276E59DF7A}" type="slidenum">
              <a:t>&lt;#&gt;</a:t>
            </a:fld>
          </a:p>
        </p:txBody>
      </p:sp>
      <p:sp>
        <p:nvSpPr>
          <p:cNvPr id="5" name="PlaceHolder 4"/>
          <p:cNvSpPr>
            <a:spLocks noGrp="1"/>
          </p:cNvSpPr>
          <p:nvPr>
            <p:ph type="dt" idx="9"/>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1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637A4111-74DC-49B0-B1EA-51A6F212ACA0}"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1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23532921-6B9C-4905-AC6C-4C03541BB315}"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E052F05E-2D3C-401F-9F9F-75C1869518C2}"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3D4C2C22-AE54-4140-954F-77D88362D843}" type="slidenum">
              <a:t>&lt;#&gt;</a:t>
            </a:fld>
          </a:p>
        </p:txBody>
      </p:sp>
      <p:sp>
        <p:nvSpPr>
          <p:cNvPr id="7" name="PlaceHolder 6"/>
          <p:cNvSpPr>
            <a:spLocks noGrp="1"/>
          </p:cNvSpPr>
          <p:nvPr>
            <p:ph type="dt" idx="9"/>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3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7"/>
          </p:nvPr>
        </p:nvSpPr>
        <p:spPr/>
        <p:txBody>
          <a:bodyPr/>
          <a:p>
            <a:r>
              <a:t>Footer</a:t>
            </a:r>
          </a:p>
        </p:txBody>
      </p:sp>
      <p:sp>
        <p:nvSpPr>
          <p:cNvPr id="8" name="PlaceHolder 7"/>
          <p:cNvSpPr>
            <a:spLocks noGrp="1"/>
          </p:cNvSpPr>
          <p:nvPr>
            <p:ph type="sldNum" idx="8"/>
          </p:nvPr>
        </p:nvSpPr>
        <p:spPr/>
        <p:txBody>
          <a:bodyPr/>
          <a:p>
            <a:fld id="{F897369C-C983-4AA1-B7D9-91684528D776}" type="slidenum">
              <a:t>&lt;#&gt;</a:t>
            </a:fld>
          </a:p>
        </p:txBody>
      </p:sp>
      <p:sp>
        <p:nvSpPr>
          <p:cNvPr id="9" name="PlaceHolder 8"/>
          <p:cNvSpPr>
            <a:spLocks noGrp="1"/>
          </p:cNvSpPr>
          <p:nvPr>
            <p:ph type="dt" idx="9"/>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3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3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3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3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3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7"/>
          </p:nvPr>
        </p:nvSpPr>
        <p:spPr/>
        <p:txBody>
          <a:bodyPr/>
          <a:p>
            <a:r>
              <a:t>Footer</a:t>
            </a:r>
          </a:p>
        </p:txBody>
      </p:sp>
      <p:sp>
        <p:nvSpPr>
          <p:cNvPr id="10" name="PlaceHolder 9"/>
          <p:cNvSpPr>
            <a:spLocks noGrp="1"/>
          </p:cNvSpPr>
          <p:nvPr>
            <p:ph type="sldNum" idx="8"/>
          </p:nvPr>
        </p:nvSpPr>
        <p:spPr/>
        <p:txBody>
          <a:bodyPr/>
          <a:p>
            <a:fld id="{C837FC66-572C-42BB-AA7D-1933E6D42FBE}" type="slidenum">
              <a:t>&lt;#&gt;</a:t>
            </a:fld>
          </a:p>
        </p:txBody>
      </p:sp>
      <p:sp>
        <p:nvSpPr>
          <p:cNvPr id="11" name="PlaceHolder 10"/>
          <p:cNvSpPr>
            <a:spLocks noGrp="1"/>
          </p:cNvSpPr>
          <p:nvPr>
            <p:ph type="dt" idx="9"/>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726970F1-D08A-481E-9EFB-CD20133ED776}"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8C67D02C-F981-4BAD-B61F-0197811ED43D}"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D5AEE77D-53BA-41D9-8B2D-7220A3176F19}"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85498BAF-7E47-4EBF-A2E7-6F5656EFEED5}"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0A437010-26C5-4220-87AF-78A980D5FD30}"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CAD36E4A-0F6D-4E75-AAAB-7933087E0D8A}" type="slidenum">
              <a:t>&lt;#&gt;</a:t>
            </a:fld>
          </a:p>
        </p:txBody>
      </p:sp>
      <p:sp>
        <p:nvSpPr>
          <p:cNvPr id="8" name="PlaceHolder 7"/>
          <p:cNvSpPr>
            <a:spLocks noGrp="1"/>
          </p:cNvSpPr>
          <p:nvPr>
            <p:ph type="dt" idx="3"/>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slideLayout" Target="../slideLayouts/slideLayout1.xml"/><Relationship Id="rId7" Type="http://schemas.openxmlformats.org/officeDocument/2006/relationships/slideLayout" Target="../slideLayouts/slideLayout2.xml"/><Relationship Id="rId8" Type="http://schemas.openxmlformats.org/officeDocument/2006/relationships/slideLayout" Target="../slideLayouts/slideLayout3.xml"/><Relationship Id="rId9" Type="http://schemas.openxmlformats.org/officeDocument/2006/relationships/slideLayout" Target="../slideLayouts/slideLayout4.xml"/><Relationship Id="rId10" Type="http://schemas.openxmlformats.org/officeDocument/2006/relationships/slideLayout" Target="../slideLayouts/slideLayout5.xml"/><Relationship Id="rId11" Type="http://schemas.openxmlformats.org/officeDocument/2006/relationships/slideLayout" Target="../slideLayouts/slideLayout6.xml"/><Relationship Id="rId12" Type="http://schemas.openxmlformats.org/officeDocument/2006/relationships/slideLayout" Target="../slideLayouts/slideLayout7.xml"/><Relationship Id="rId13" Type="http://schemas.openxmlformats.org/officeDocument/2006/relationships/slideLayout" Target="../slideLayouts/slideLayout8.xml"/><Relationship Id="rId14" Type="http://schemas.openxmlformats.org/officeDocument/2006/relationships/slideLayout" Target="../slideLayouts/slideLayout9.xml"/><Relationship Id="rId15" Type="http://schemas.openxmlformats.org/officeDocument/2006/relationships/slideLayout" Target="../slideLayouts/slideLayout10.xml"/><Relationship Id="rId16" Type="http://schemas.openxmlformats.org/officeDocument/2006/relationships/slideLayout" Target="../slideLayouts/slideLayout11.xml"/><Relationship Id="rId17"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5.jpe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 Id="rId9" Type="http://schemas.openxmlformats.org/officeDocument/2006/relationships/slideLayout" Target="../slideLayouts/slideLayout16.xml"/><Relationship Id="rId10" Type="http://schemas.openxmlformats.org/officeDocument/2006/relationships/slideLayout" Target="../slideLayouts/slideLayout17.xml"/><Relationship Id="rId11" Type="http://schemas.openxmlformats.org/officeDocument/2006/relationships/slideLayout" Target="../slideLayouts/slideLayout18.xml"/><Relationship Id="rId12" Type="http://schemas.openxmlformats.org/officeDocument/2006/relationships/slideLayout" Target="../slideLayouts/slideLayout19.xml"/><Relationship Id="rId13" Type="http://schemas.openxmlformats.org/officeDocument/2006/relationships/slideLayout" Target="../slideLayouts/slideLayout20.xml"/><Relationship Id="rId14" Type="http://schemas.openxmlformats.org/officeDocument/2006/relationships/slideLayout" Target="../slideLayouts/slideLayout21.xml"/><Relationship Id="rId15" Type="http://schemas.openxmlformats.org/officeDocument/2006/relationships/slideLayout" Target="../slideLayouts/slideLayout22.xml"/><Relationship Id="rId16" Type="http://schemas.openxmlformats.org/officeDocument/2006/relationships/slideLayout" Target="../slideLayouts/slideLayout23.xml"/><Relationship Id="rId17"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 Id="rId9" Type="http://schemas.openxmlformats.org/officeDocument/2006/relationships/slideLayout" Target="../slideLayouts/slideLayout28.xml"/><Relationship Id="rId10" Type="http://schemas.openxmlformats.org/officeDocument/2006/relationships/slideLayout" Target="../slideLayouts/slideLayout29.xml"/><Relationship Id="rId11" Type="http://schemas.openxmlformats.org/officeDocument/2006/relationships/slideLayout" Target="../slideLayouts/slideLayout30.xml"/><Relationship Id="rId12" Type="http://schemas.openxmlformats.org/officeDocument/2006/relationships/slideLayout" Target="../slideLayouts/slideLayout31.xml"/><Relationship Id="rId13" Type="http://schemas.openxmlformats.org/officeDocument/2006/relationships/slideLayout" Target="../slideLayouts/slideLayout32.xml"/><Relationship Id="rId14" Type="http://schemas.openxmlformats.org/officeDocument/2006/relationships/slideLayout" Target="../slideLayouts/slideLayout33.xml"/><Relationship Id="rId15" Type="http://schemas.openxmlformats.org/officeDocument/2006/relationships/slideLayout" Target="../slideLayouts/slideLayout34.xml"/><Relationship Id="rId16" Type="http://schemas.openxmlformats.org/officeDocument/2006/relationships/slideLayout" Target="../slideLayouts/slideLayout35.xml"/><Relationship Id="rId17"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0" name="Group 6"/>
          <p:cNvGrpSpPr/>
          <p:nvPr/>
        </p:nvGrpSpPr>
        <p:grpSpPr>
          <a:xfrm>
            <a:off x="-15840" y="0"/>
            <a:ext cx="12229200" cy="6855480"/>
            <a:chOff x="-15840" y="0"/>
            <a:chExt cx="12229200" cy="6855480"/>
          </a:xfrm>
        </p:grpSpPr>
        <p:pic>
          <p:nvPicPr>
            <p:cNvPr id="1" name="Picture 7" descr="HD-PanelContent.png"/>
            <p:cNvPicPr/>
            <p:nvPr/>
          </p:nvPicPr>
          <p:blipFill>
            <a:blip r:embed="rId3"/>
            <a:stretch/>
          </p:blipFill>
          <p:spPr>
            <a:xfrm>
              <a:off x="0" y="0"/>
              <a:ext cx="12188160" cy="6855480"/>
            </a:xfrm>
            <a:prstGeom prst="rect">
              <a:avLst/>
            </a:prstGeom>
            <a:ln w="0">
              <a:noFill/>
            </a:ln>
          </p:spPr>
        </p:pic>
        <p:sp>
          <p:nvSpPr>
            <p:cNvPr id="2" name="Rectangle 8"/>
            <p:cNvSpPr/>
            <p:nvPr/>
          </p:nvSpPr>
          <p:spPr>
            <a:xfrm>
              <a:off x="608040" y="609480"/>
              <a:ext cx="10972080" cy="5637960"/>
            </a:xfrm>
            <a:prstGeom prst="rect">
              <a:avLst/>
            </a:prstGeom>
            <a:noFill/>
            <a:ln w="15875">
              <a:solidFill>
                <a:srgbClr val="83992a"/>
              </a:solidFill>
            </a:ln>
            <a:effectLst>
              <a:innerShdw blurRad="25400" dir="13500000" dist="12700">
                <a:srgbClr val="000000">
                  <a:alpha val="45000"/>
                </a:srgbClr>
              </a:innerShdw>
            </a:effectLst>
          </p:spPr>
          <p:style>
            <a:lnRef idx="1">
              <a:schemeClr val="accent1"/>
            </a:lnRef>
            <a:fillRef idx="3">
              <a:schemeClr val="accent1"/>
            </a:fillRef>
            <a:effectRef idx="2">
              <a:schemeClr val="accent1"/>
            </a:effectRef>
            <a:fontRef idx="minor"/>
          </p:style>
        </p:sp>
        <p:pic>
          <p:nvPicPr>
            <p:cNvPr id="3" name="Picture 9" descr="HDRibbonContent-UniformTrim.png"/>
            <p:cNvPicPr/>
            <p:nvPr/>
          </p:nvPicPr>
          <p:blipFill>
            <a:blip r:embed="rId4"/>
            <a:stretch/>
          </p:blipFill>
          <p:spPr>
            <a:xfrm>
              <a:off x="-15840" y="3153960"/>
              <a:ext cx="776520" cy="605880"/>
            </a:xfrm>
            <a:prstGeom prst="rect">
              <a:avLst/>
            </a:prstGeom>
            <a:ln w="0">
              <a:noFill/>
            </a:ln>
          </p:spPr>
        </p:pic>
        <p:pic>
          <p:nvPicPr>
            <p:cNvPr id="4" name="Picture 10" descr="HDRibbonContent-UniformTrim.png"/>
            <p:cNvPicPr/>
            <p:nvPr/>
          </p:nvPicPr>
          <p:blipFill>
            <a:blip r:embed="rId5"/>
            <a:stretch/>
          </p:blipFill>
          <p:spPr>
            <a:xfrm>
              <a:off x="11436840" y="3153960"/>
              <a:ext cx="776520" cy="605880"/>
            </a:xfrm>
            <a:prstGeom prst="rect">
              <a:avLst/>
            </a:prstGeom>
            <a:ln w="0">
              <a:noFill/>
            </a:ln>
          </p:spPr>
        </p:pic>
      </p:grpSp>
      <p:sp>
        <p:nvSpPr>
          <p:cNvPr id="5" name="PlaceHolder 1"/>
          <p:cNvSpPr>
            <a:spLocks noGrp="1"/>
          </p:cNvSpPr>
          <p:nvPr>
            <p:ph type="ftr" idx="1"/>
          </p:nvPr>
        </p:nvSpPr>
        <p:spPr>
          <a:xfrm>
            <a:off x="1295280" y="5969160"/>
            <a:ext cx="7305120" cy="278640"/>
          </a:xfrm>
          <a:prstGeom prst="rect">
            <a:avLst/>
          </a:prstGeom>
          <a:noFill/>
          <a:ln w="0">
            <a:noFill/>
          </a:ln>
        </p:spPr>
        <p:txBody>
          <a:bodyPr lIns="90000" rIns="90000" tIns="45000" bIns="45000" anchor="ctr">
            <a:noAutofit/>
          </a:bodyPr>
          <a:lstStyle>
            <a:lvl1pPr>
              <a:lnSpc>
                <a:spcPct val="100000"/>
              </a:lnSpc>
              <a:buNone/>
              <a:defRPr b="0" lang="en-US" sz="1000" spc="-1" strike="noStrike">
                <a:solidFill>
                  <a:srgbClr val="000000"/>
                </a:solidFill>
                <a:latin typeface="Garamond"/>
              </a:defRPr>
            </a:lvl1pPr>
          </a:lstStyle>
          <a:p>
            <a:pPr>
              <a:lnSpc>
                <a:spcPct val="100000"/>
              </a:lnSpc>
              <a:buNone/>
            </a:pPr>
            <a:r>
              <a:rPr b="0" lang="en-US" sz="1000" spc="-1" strike="noStrike">
                <a:solidFill>
                  <a:srgbClr val="000000"/>
                </a:solidFill>
                <a:latin typeface="Garamond"/>
              </a:rPr>
              <a:t>&lt;footer&gt;</a:t>
            </a:r>
            <a:endParaRPr b="0" lang="en-US" sz="1000" spc="-1" strike="noStrike">
              <a:latin typeface="Times New Roman"/>
            </a:endParaRPr>
          </a:p>
        </p:txBody>
      </p:sp>
      <p:sp>
        <p:nvSpPr>
          <p:cNvPr id="6" name="PlaceHolder 2"/>
          <p:cNvSpPr>
            <a:spLocks noGrp="1"/>
          </p:cNvSpPr>
          <p:nvPr>
            <p:ph type="sldNum" idx="2"/>
          </p:nvPr>
        </p:nvSpPr>
        <p:spPr>
          <a:xfrm>
            <a:off x="10353960" y="5969160"/>
            <a:ext cx="541800" cy="278640"/>
          </a:xfrm>
          <a:prstGeom prst="rect">
            <a:avLst/>
          </a:prstGeom>
          <a:noFill/>
          <a:ln w="0">
            <a:noFill/>
          </a:ln>
        </p:spPr>
        <p:txBody>
          <a:bodyPr lIns="90000" rIns="90000" tIns="45000" bIns="45000" anchor="ctr">
            <a:noAutofit/>
          </a:bodyPr>
          <a:lstStyle>
            <a:lvl1pPr algn="r">
              <a:lnSpc>
                <a:spcPct val="100000"/>
              </a:lnSpc>
              <a:buNone/>
              <a:defRPr b="0" lang="en-US" sz="1000" spc="-1" strike="noStrike">
                <a:solidFill>
                  <a:srgbClr val="000000"/>
                </a:solidFill>
                <a:latin typeface="Garamond"/>
              </a:defRPr>
            </a:lvl1pPr>
          </a:lstStyle>
          <a:p>
            <a:pPr algn="r">
              <a:lnSpc>
                <a:spcPct val="100000"/>
              </a:lnSpc>
              <a:buNone/>
            </a:pPr>
            <a:fld id="{534F9481-AFE0-4EB5-B893-4FC4A6FCD69D}" type="slidenum">
              <a:rPr b="0" lang="en-US" sz="1000" spc="-1" strike="noStrike">
                <a:solidFill>
                  <a:srgbClr val="000000"/>
                </a:solidFill>
                <a:latin typeface="Garamond"/>
              </a:rPr>
              <a:t>&lt;number&gt;</a:t>
            </a:fld>
            <a:endParaRPr b="0" lang="en-US" sz="1000" spc="-1" strike="noStrike">
              <a:latin typeface="Times New Roman"/>
            </a:endParaRPr>
          </a:p>
        </p:txBody>
      </p:sp>
      <p:sp>
        <p:nvSpPr>
          <p:cNvPr id="7" name="PlaceHolder 3"/>
          <p:cNvSpPr>
            <a:spLocks noGrp="1"/>
          </p:cNvSpPr>
          <p:nvPr>
            <p:ph type="dt" idx="3"/>
          </p:nvPr>
        </p:nvSpPr>
        <p:spPr>
          <a:xfrm>
            <a:off x="8677440" y="5969160"/>
            <a:ext cx="1599480" cy="27864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8"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9"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46" name="Group 6"/>
          <p:cNvGrpSpPr/>
          <p:nvPr/>
        </p:nvGrpSpPr>
        <p:grpSpPr>
          <a:xfrm>
            <a:off x="-15840" y="0"/>
            <a:ext cx="12229200" cy="6855480"/>
            <a:chOff x="-15840" y="0"/>
            <a:chExt cx="12229200" cy="6855480"/>
          </a:xfrm>
        </p:grpSpPr>
        <p:pic>
          <p:nvPicPr>
            <p:cNvPr id="47" name="Picture 7" descr="HD-PanelContent.png"/>
            <p:cNvPicPr/>
            <p:nvPr/>
          </p:nvPicPr>
          <p:blipFill>
            <a:blip r:embed="rId3"/>
            <a:stretch/>
          </p:blipFill>
          <p:spPr>
            <a:xfrm>
              <a:off x="0" y="0"/>
              <a:ext cx="12188160" cy="6855480"/>
            </a:xfrm>
            <a:prstGeom prst="rect">
              <a:avLst/>
            </a:prstGeom>
            <a:ln w="0">
              <a:noFill/>
            </a:ln>
          </p:spPr>
        </p:pic>
        <p:sp>
          <p:nvSpPr>
            <p:cNvPr id="48" name="Rectangle 8"/>
            <p:cNvSpPr/>
            <p:nvPr/>
          </p:nvSpPr>
          <p:spPr>
            <a:xfrm>
              <a:off x="608040" y="609480"/>
              <a:ext cx="10972080" cy="5637960"/>
            </a:xfrm>
            <a:prstGeom prst="rect">
              <a:avLst/>
            </a:prstGeom>
            <a:noFill/>
            <a:ln w="15875">
              <a:solidFill>
                <a:srgbClr val="83992a"/>
              </a:solidFill>
            </a:ln>
            <a:effectLst>
              <a:innerShdw blurRad="25400" dir="13500000" dist="12700">
                <a:srgbClr val="000000">
                  <a:alpha val="45000"/>
                </a:srgbClr>
              </a:innerShdw>
            </a:effectLst>
          </p:spPr>
          <p:style>
            <a:lnRef idx="1">
              <a:schemeClr val="accent1"/>
            </a:lnRef>
            <a:fillRef idx="3">
              <a:schemeClr val="accent1"/>
            </a:fillRef>
            <a:effectRef idx="2">
              <a:schemeClr val="accent1"/>
            </a:effectRef>
            <a:fontRef idx="minor"/>
          </p:style>
        </p:sp>
        <p:pic>
          <p:nvPicPr>
            <p:cNvPr id="49" name="Picture 9" descr="HDRibbonContent-UniformTrim.png"/>
            <p:cNvPicPr/>
            <p:nvPr/>
          </p:nvPicPr>
          <p:blipFill>
            <a:blip r:embed="rId4"/>
            <a:stretch/>
          </p:blipFill>
          <p:spPr>
            <a:xfrm>
              <a:off x="-15840" y="3153960"/>
              <a:ext cx="776520" cy="605880"/>
            </a:xfrm>
            <a:prstGeom prst="rect">
              <a:avLst/>
            </a:prstGeom>
            <a:ln w="0">
              <a:noFill/>
            </a:ln>
          </p:spPr>
        </p:pic>
        <p:pic>
          <p:nvPicPr>
            <p:cNvPr id="50" name="Picture 10" descr="HDRibbonContent-UniformTrim.png"/>
            <p:cNvPicPr/>
            <p:nvPr/>
          </p:nvPicPr>
          <p:blipFill>
            <a:blip r:embed="rId5"/>
            <a:stretch/>
          </p:blipFill>
          <p:spPr>
            <a:xfrm>
              <a:off x="11436840" y="3153960"/>
              <a:ext cx="776520" cy="605880"/>
            </a:xfrm>
            <a:prstGeom prst="rect">
              <a:avLst/>
            </a:prstGeom>
            <a:ln w="0">
              <a:noFill/>
            </a:ln>
          </p:spPr>
        </p:pic>
      </p:grpSp>
      <p:sp>
        <p:nvSpPr>
          <p:cNvPr id="51" name="PlaceHolder 1"/>
          <p:cNvSpPr>
            <a:spLocks noGrp="1"/>
          </p:cNvSpPr>
          <p:nvPr>
            <p:ph type="ftr" idx="4"/>
          </p:nvPr>
        </p:nvSpPr>
        <p:spPr>
          <a:xfrm>
            <a:off x="1295280" y="5969160"/>
            <a:ext cx="7305120" cy="278640"/>
          </a:xfrm>
          <a:prstGeom prst="rect">
            <a:avLst/>
          </a:prstGeom>
          <a:noFill/>
          <a:ln w="0">
            <a:noFill/>
          </a:ln>
        </p:spPr>
        <p:txBody>
          <a:bodyPr lIns="90000" rIns="90000" tIns="45000" bIns="45000" anchor="ctr">
            <a:noAutofit/>
          </a:bodyPr>
          <a:lstStyle>
            <a:lvl1pPr algn="ctr">
              <a:lnSpc>
                <a:spcPct val="100000"/>
              </a:lnSpc>
              <a:buNone/>
              <a:defRPr b="0" lang="en-IN" sz="1400" spc="-1" strike="noStrike">
                <a:solidFill>
                  <a:srgbClr val="000000"/>
                </a:solidFill>
                <a:latin typeface="Times New Roman"/>
              </a:defRPr>
            </a:lvl1pPr>
          </a:lstStyle>
          <a:p>
            <a:pPr algn="ctr">
              <a:lnSpc>
                <a:spcPct val="100000"/>
              </a:lnSpc>
              <a:buNone/>
            </a:pPr>
            <a:r>
              <a:rPr b="0" lang="en-IN" sz="1400" spc="-1" strike="noStrike">
                <a:solidFill>
                  <a:srgbClr val="000000"/>
                </a:solidFill>
                <a:latin typeface="Times New Roman"/>
              </a:rPr>
              <a:t>&lt;footer&gt;</a:t>
            </a:r>
            <a:endParaRPr b="0" lang="en-US" sz="1400" spc="-1" strike="noStrike">
              <a:latin typeface="Times New Roman"/>
            </a:endParaRPr>
          </a:p>
        </p:txBody>
      </p:sp>
      <p:sp>
        <p:nvSpPr>
          <p:cNvPr id="52" name="PlaceHolder 2"/>
          <p:cNvSpPr>
            <a:spLocks noGrp="1"/>
          </p:cNvSpPr>
          <p:nvPr>
            <p:ph type="sldNum" idx="5"/>
          </p:nvPr>
        </p:nvSpPr>
        <p:spPr>
          <a:xfrm>
            <a:off x="10353960" y="5969160"/>
            <a:ext cx="541800" cy="278640"/>
          </a:xfrm>
          <a:prstGeom prst="rect">
            <a:avLst/>
          </a:prstGeom>
          <a:noFill/>
          <a:ln w="0">
            <a:noFill/>
          </a:ln>
        </p:spPr>
        <p:txBody>
          <a:bodyPr lIns="90000" rIns="90000" tIns="45000" bIns="45000" anchor="ctr">
            <a:noAutofit/>
          </a:bodyPr>
          <a:lstStyle>
            <a:lvl1pPr algn="r">
              <a:lnSpc>
                <a:spcPct val="100000"/>
              </a:lnSpc>
              <a:buNone/>
              <a:defRPr b="0" lang="en-PH" sz="1200" spc="-1" strike="noStrike">
                <a:solidFill>
                  <a:srgbClr val="8b8b8b"/>
                </a:solidFill>
                <a:latin typeface="Calibri"/>
              </a:defRPr>
            </a:lvl1pPr>
          </a:lstStyle>
          <a:p>
            <a:pPr algn="r">
              <a:lnSpc>
                <a:spcPct val="100000"/>
              </a:lnSpc>
              <a:buNone/>
            </a:pPr>
            <a:fld id="{655D351E-EEC2-465D-9DE5-67C3354B0A6A}" type="slidenum">
              <a:rPr b="0" lang="en-PH" sz="1200" spc="-1" strike="noStrike">
                <a:solidFill>
                  <a:srgbClr val="8b8b8b"/>
                </a:solidFill>
                <a:latin typeface="Calibri"/>
              </a:rPr>
              <a:t>&lt;number&gt;</a:t>
            </a:fld>
            <a:endParaRPr b="0" lang="en-US" sz="1200" spc="-1" strike="noStrike">
              <a:latin typeface="Times New Roman"/>
            </a:endParaRPr>
          </a:p>
        </p:txBody>
      </p:sp>
      <p:sp>
        <p:nvSpPr>
          <p:cNvPr id="53" name="PlaceHolder 3"/>
          <p:cNvSpPr>
            <a:spLocks noGrp="1"/>
          </p:cNvSpPr>
          <p:nvPr>
            <p:ph type="dt" idx="6"/>
          </p:nvPr>
        </p:nvSpPr>
        <p:spPr>
          <a:xfrm>
            <a:off x="8677440" y="5969160"/>
            <a:ext cx="1599480" cy="27864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54"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55"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92" name="Group 6"/>
          <p:cNvGrpSpPr/>
          <p:nvPr/>
        </p:nvGrpSpPr>
        <p:grpSpPr>
          <a:xfrm>
            <a:off x="-15840" y="0"/>
            <a:ext cx="12229200" cy="6855480"/>
            <a:chOff x="-15840" y="0"/>
            <a:chExt cx="12229200" cy="6855480"/>
          </a:xfrm>
        </p:grpSpPr>
        <p:pic>
          <p:nvPicPr>
            <p:cNvPr id="93" name="Picture 7" descr="HD-PanelContent.png"/>
            <p:cNvPicPr/>
            <p:nvPr/>
          </p:nvPicPr>
          <p:blipFill>
            <a:blip r:embed="rId3"/>
            <a:stretch/>
          </p:blipFill>
          <p:spPr>
            <a:xfrm>
              <a:off x="0" y="0"/>
              <a:ext cx="12188160" cy="6855480"/>
            </a:xfrm>
            <a:prstGeom prst="rect">
              <a:avLst/>
            </a:prstGeom>
            <a:ln w="0">
              <a:noFill/>
            </a:ln>
          </p:spPr>
        </p:pic>
        <p:sp>
          <p:nvSpPr>
            <p:cNvPr id="94" name="Rectangle 8"/>
            <p:cNvSpPr/>
            <p:nvPr/>
          </p:nvSpPr>
          <p:spPr>
            <a:xfrm>
              <a:off x="608040" y="609480"/>
              <a:ext cx="10972080" cy="5637960"/>
            </a:xfrm>
            <a:prstGeom prst="rect">
              <a:avLst/>
            </a:prstGeom>
            <a:noFill/>
            <a:ln w="15875">
              <a:solidFill>
                <a:srgbClr val="83992a"/>
              </a:solidFill>
            </a:ln>
            <a:effectLst>
              <a:innerShdw blurRad="25400" dir="13500000" dist="12700">
                <a:srgbClr val="000000">
                  <a:alpha val="45000"/>
                </a:srgbClr>
              </a:innerShdw>
            </a:effectLst>
          </p:spPr>
          <p:style>
            <a:lnRef idx="1">
              <a:schemeClr val="accent1"/>
            </a:lnRef>
            <a:fillRef idx="3">
              <a:schemeClr val="accent1"/>
            </a:fillRef>
            <a:effectRef idx="2">
              <a:schemeClr val="accent1"/>
            </a:effectRef>
            <a:fontRef idx="minor"/>
          </p:style>
        </p:sp>
        <p:pic>
          <p:nvPicPr>
            <p:cNvPr id="95" name="Picture 9" descr="HDRibbonContent-UniformTrim.png"/>
            <p:cNvPicPr/>
            <p:nvPr/>
          </p:nvPicPr>
          <p:blipFill>
            <a:blip r:embed="rId4"/>
            <a:stretch/>
          </p:blipFill>
          <p:spPr>
            <a:xfrm>
              <a:off x="-15840" y="3153960"/>
              <a:ext cx="776520" cy="605880"/>
            </a:xfrm>
            <a:prstGeom prst="rect">
              <a:avLst/>
            </a:prstGeom>
            <a:ln w="0">
              <a:noFill/>
            </a:ln>
          </p:spPr>
        </p:pic>
        <p:pic>
          <p:nvPicPr>
            <p:cNvPr id="96" name="Picture 10" descr="HDRibbonContent-UniformTrim.png"/>
            <p:cNvPicPr/>
            <p:nvPr/>
          </p:nvPicPr>
          <p:blipFill>
            <a:blip r:embed="rId5"/>
            <a:stretch/>
          </p:blipFill>
          <p:spPr>
            <a:xfrm>
              <a:off x="11436840" y="3153960"/>
              <a:ext cx="776520" cy="605880"/>
            </a:xfrm>
            <a:prstGeom prst="rect">
              <a:avLst/>
            </a:prstGeom>
            <a:ln w="0">
              <a:noFill/>
            </a:ln>
          </p:spPr>
        </p:pic>
      </p:grpSp>
      <p:sp>
        <p:nvSpPr>
          <p:cNvPr id="9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98"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99" name="PlaceHolder 3"/>
          <p:cNvSpPr>
            <a:spLocks noGrp="1"/>
          </p:cNvSpPr>
          <p:nvPr>
            <p:ph type="ftr" idx="7"/>
          </p:nvPr>
        </p:nvSpPr>
        <p:spPr>
          <a:xfrm>
            <a:off x="1295280" y="5969160"/>
            <a:ext cx="7305120" cy="278640"/>
          </a:xfrm>
          <a:prstGeom prst="rect">
            <a:avLst/>
          </a:prstGeom>
          <a:noFill/>
          <a:ln w="0">
            <a:noFill/>
          </a:ln>
        </p:spPr>
        <p:txBody>
          <a:bodyPr lIns="90000" rIns="90000" tIns="45000" bIns="45000" anchor="ctr">
            <a:noAutofit/>
          </a:bodyPr>
          <a:lstStyle>
            <a:lvl1pPr>
              <a:lnSpc>
                <a:spcPct val="100000"/>
              </a:lnSpc>
              <a:buNone/>
              <a:defRPr b="0" lang="en-US" sz="1000" spc="-1" strike="noStrike">
                <a:solidFill>
                  <a:srgbClr val="000000"/>
                </a:solidFill>
                <a:latin typeface="Garamond"/>
              </a:defRPr>
            </a:lvl1pPr>
          </a:lstStyle>
          <a:p>
            <a:pPr>
              <a:lnSpc>
                <a:spcPct val="100000"/>
              </a:lnSpc>
              <a:buNone/>
            </a:pPr>
            <a:r>
              <a:rPr b="0" lang="en-US" sz="1000" spc="-1" strike="noStrike">
                <a:solidFill>
                  <a:srgbClr val="000000"/>
                </a:solidFill>
                <a:latin typeface="Garamond"/>
              </a:rPr>
              <a:t>&lt;footer&gt;</a:t>
            </a:r>
            <a:endParaRPr b="0" lang="en-US" sz="1000" spc="-1" strike="noStrike">
              <a:latin typeface="Times New Roman"/>
            </a:endParaRPr>
          </a:p>
        </p:txBody>
      </p:sp>
      <p:sp>
        <p:nvSpPr>
          <p:cNvPr id="100" name="PlaceHolder 4"/>
          <p:cNvSpPr>
            <a:spLocks noGrp="1"/>
          </p:cNvSpPr>
          <p:nvPr>
            <p:ph type="sldNum" idx="8"/>
          </p:nvPr>
        </p:nvSpPr>
        <p:spPr>
          <a:xfrm>
            <a:off x="10353960" y="5969160"/>
            <a:ext cx="541800" cy="278640"/>
          </a:xfrm>
          <a:prstGeom prst="rect">
            <a:avLst/>
          </a:prstGeom>
          <a:noFill/>
          <a:ln w="0">
            <a:noFill/>
          </a:ln>
        </p:spPr>
        <p:txBody>
          <a:bodyPr lIns="90000" rIns="90000" tIns="45000" bIns="45000" anchor="ctr">
            <a:noAutofit/>
          </a:bodyPr>
          <a:lstStyle>
            <a:lvl1pPr algn="r">
              <a:lnSpc>
                <a:spcPct val="100000"/>
              </a:lnSpc>
              <a:buNone/>
              <a:defRPr b="0" lang="en-US" sz="1000" spc="-1" strike="noStrike">
                <a:solidFill>
                  <a:srgbClr val="000000"/>
                </a:solidFill>
                <a:latin typeface="Garamond"/>
              </a:defRPr>
            </a:lvl1pPr>
          </a:lstStyle>
          <a:p>
            <a:pPr algn="r">
              <a:lnSpc>
                <a:spcPct val="100000"/>
              </a:lnSpc>
              <a:buNone/>
            </a:pPr>
            <a:fld id="{A05DC9CC-ED1C-4CC5-83F4-5DCE426D3929}" type="slidenum">
              <a:rPr b="0" lang="en-US" sz="1000" spc="-1" strike="noStrike">
                <a:solidFill>
                  <a:srgbClr val="000000"/>
                </a:solidFill>
                <a:latin typeface="Garamond"/>
              </a:rPr>
              <a:t>&lt;number&gt;</a:t>
            </a:fld>
            <a:endParaRPr b="0" lang="en-US" sz="1000" spc="-1" strike="noStrike">
              <a:latin typeface="Times New Roman"/>
            </a:endParaRPr>
          </a:p>
        </p:txBody>
      </p:sp>
      <p:sp>
        <p:nvSpPr>
          <p:cNvPr id="101" name="PlaceHolder 5"/>
          <p:cNvSpPr>
            <a:spLocks noGrp="1"/>
          </p:cNvSpPr>
          <p:nvPr>
            <p:ph type="dt" idx="9"/>
          </p:nvPr>
        </p:nvSpPr>
        <p:spPr>
          <a:xfrm>
            <a:off x="8677440" y="5969160"/>
            <a:ext cx="1599480" cy="27864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sldMaster>
</file>

<file path=ppt/slides/_rels/slide1.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1.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Rectangle 26"/>
          <p:cNvSpPr/>
          <p:nvPr/>
        </p:nvSpPr>
        <p:spPr>
          <a:xfrm>
            <a:off x="6368040" y="618840"/>
            <a:ext cx="5056200" cy="5659200"/>
          </a:xfrm>
          <a:prstGeom prst="rect">
            <a:avLst/>
          </a:prstGeom>
          <a:blipFill rotWithShape="0">
            <a:blip r:embed="rId1"/>
            <a:srcRect/>
            <a:stretch/>
          </a:blipFill>
          <a:ln>
            <a:noFill/>
          </a:ln>
        </p:spPr>
        <p:style>
          <a:lnRef idx="2">
            <a:schemeClr val="accent1">
              <a:shade val="50000"/>
            </a:schemeClr>
          </a:lnRef>
          <a:fillRef idx="1">
            <a:schemeClr val="accent1"/>
          </a:fillRef>
          <a:effectRef idx="0">
            <a:schemeClr val="accent1"/>
          </a:effectRef>
          <a:fontRef idx="minor"/>
        </p:style>
      </p:sp>
      <p:sp>
        <p:nvSpPr>
          <p:cNvPr id="145" name="TextBox 4"/>
          <p:cNvSpPr/>
          <p:nvPr/>
        </p:nvSpPr>
        <p:spPr>
          <a:xfrm>
            <a:off x="1395720" y="842040"/>
            <a:ext cx="4480920" cy="1004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PH" sz="2000" spc="-1" strike="noStrike">
                <a:solidFill>
                  <a:srgbClr val="3b3838"/>
                </a:solidFill>
                <a:latin typeface="Verdana"/>
                <a:ea typeface="Verdana"/>
              </a:rPr>
              <a:t>G.H RAISONI COLLEGE OF ENGINEERING AND MANAGEMENT</a:t>
            </a:r>
            <a:endParaRPr b="0" lang="en-US" sz="2000" spc="-1" strike="noStrike">
              <a:latin typeface="Arial"/>
            </a:endParaRPr>
          </a:p>
        </p:txBody>
      </p:sp>
      <p:sp>
        <p:nvSpPr>
          <p:cNvPr id="146" name="TextBox 10"/>
          <p:cNvSpPr/>
          <p:nvPr/>
        </p:nvSpPr>
        <p:spPr>
          <a:xfrm>
            <a:off x="1118520" y="2507040"/>
            <a:ext cx="5817960" cy="13086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PH" sz="4000" spc="-1" strike="noStrike">
                <a:solidFill>
                  <a:srgbClr val="c55a11"/>
                </a:solidFill>
                <a:latin typeface="Berlin Sans FB Demi"/>
                <a:ea typeface="DejaVu Sans"/>
              </a:rPr>
              <a:t>LIFE EXPECTANCY USING POWER BI</a:t>
            </a:r>
            <a:endParaRPr b="0" lang="en-US" sz="4000" spc="-1" strike="noStrike">
              <a:latin typeface="Arial"/>
            </a:endParaRPr>
          </a:p>
        </p:txBody>
      </p:sp>
      <p:sp>
        <p:nvSpPr>
          <p:cNvPr id="147" name="TextBox 13"/>
          <p:cNvSpPr/>
          <p:nvPr/>
        </p:nvSpPr>
        <p:spPr>
          <a:xfrm>
            <a:off x="890280" y="4413240"/>
            <a:ext cx="4335840" cy="20098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PH" sz="1800" spc="-1" strike="noStrike">
                <a:solidFill>
                  <a:srgbClr val="3b3838"/>
                </a:solidFill>
                <a:latin typeface="Verdana"/>
                <a:ea typeface="Verdana"/>
              </a:rPr>
              <a:t>Mentored By:-Mrs.Nutan Raut</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PH" sz="1800" spc="-1" strike="noStrike">
                <a:solidFill>
                  <a:srgbClr val="3b3838"/>
                </a:solidFill>
                <a:latin typeface="Verdana"/>
                <a:ea typeface="Verdana"/>
              </a:rPr>
              <a:t>07-Ashish Meshram</a:t>
            </a:r>
            <a:endParaRPr b="0" lang="en-US" sz="1800" spc="-1" strike="noStrike">
              <a:latin typeface="Arial"/>
            </a:endParaRPr>
          </a:p>
          <a:p>
            <a:pPr>
              <a:lnSpc>
                <a:spcPct val="100000"/>
              </a:lnSpc>
              <a:buNone/>
            </a:pPr>
            <a:r>
              <a:rPr b="0" lang="en-PH" sz="1800" spc="-1" strike="noStrike">
                <a:solidFill>
                  <a:srgbClr val="3b3838"/>
                </a:solidFill>
                <a:latin typeface="Verdana"/>
                <a:ea typeface="Verdana"/>
              </a:rPr>
              <a:t>09-Ehzam Ali Khan</a:t>
            </a:r>
            <a:endParaRPr b="0" lang="en-US" sz="1800" spc="-1" strike="noStrike">
              <a:latin typeface="Arial"/>
            </a:endParaRPr>
          </a:p>
          <a:p>
            <a:pPr>
              <a:lnSpc>
                <a:spcPct val="100000"/>
              </a:lnSpc>
              <a:buNone/>
            </a:pPr>
            <a:r>
              <a:rPr b="0" lang="en-PH" sz="1800" spc="-1" strike="noStrike">
                <a:solidFill>
                  <a:srgbClr val="3b3838"/>
                </a:solidFill>
                <a:latin typeface="Verdana"/>
                <a:ea typeface="Verdana"/>
              </a:rPr>
              <a:t>10-Himanshu Dhabe</a:t>
            </a:r>
            <a:endParaRPr b="0" lang="en-US" sz="1800" spc="-1" strike="noStrike">
              <a:latin typeface="Arial"/>
            </a:endParaRPr>
          </a:p>
          <a:p>
            <a:pPr>
              <a:lnSpc>
                <a:spcPct val="100000"/>
              </a:lnSpc>
              <a:buNone/>
            </a:pPr>
            <a:r>
              <a:rPr b="0" lang="en-PH" sz="1800" spc="-1" strike="noStrike">
                <a:solidFill>
                  <a:srgbClr val="3b3838"/>
                </a:solidFill>
                <a:latin typeface="Verdana"/>
                <a:ea typeface="Verdana"/>
              </a:rPr>
              <a:t>15–Roshan Singh</a:t>
            </a:r>
            <a:endParaRPr b="0" lang="en-US" sz="1800" spc="-1" strike="noStrike">
              <a:latin typeface="Arial"/>
            </a:endParaRPr>
          </a:p>
          <a:p>
            <a:pPr>
              <a:lnSpc>
                <a:spcPct val="100000"/>
              </a:lnSpc>
              <a:buNone/>
            </a:pPr>
            <a:r>
              <a:rPr b="0" lang="en-PH" sz="1800" spc="-1" strike="noStrike">
                <a:solidFill>
                  <a:srgbClr val="3b3838"/>
                </a:solidFill>
                <a:latin typeface="Verdana"/>
                <a:ea typeface="Verdana"/>
              </a:rPr>
              <a:t> </a:t>
            </a:r>
            <a:endParaRPr b="0" lang="en-US" sz="1800" spc="-1" strike="noStrike">
              <a:latin typeface="Arial"/>
            </a:endParaRPr>
          </a:p>
        </p:txBody>
      </p:sp>
      <p:sp>
        <p:nvSpPr>
          <p:cNvPr id="148" name="Rectangle 31"/>
          <p:cNvSpPr/>
          <p:nvPr/>
        </p:nvSpPr>
        <p:spPr>
          <a:xfrm>
            <a:off x="991080" y="3939480"/>
            <a:ext cx="4507560" cy="7812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sp>
      <p:pic>
        <p:nvPicPr>
          <p:cNvPr id="149" name="Picture 93" descr=""/>
          <p:cNvPicPr/>
          <p:nvPr/>
        </p:nvPicPr>
        <p:blipFill>
          <a:blip r:embed="rId2"/>
          <a:stretch/>
        </p:blipFill>
        <p:spPr>
          <a:xfrm>
            <a:off x="718560" y="968400"/>
            <a:ext cx="1005840" cy="88740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8" name="" descr=""/>
          <p:cNvPicPr/>
          <p:nvPr/>
        </p:nvPicPr>
        <p:blipFill>
          <a:blip r:embed="rId1"/>
          <a:stretch/>
        </p:blipFill>
        <p:spPr>
          <a:xfrm>
            <a:off x="1382400" y="704880"/>
            <a:ext cx="9477360" cy="546732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9" name="" descr=""/>
          <p:cNvPicPr/>
          <p:nvPr/>
        </p:nvPicPr>
        <p:blipFill>
          <a:blip r:embed="rId1"/>
          <a:stretch/>
        </p:blipFill>
        <p:spPr>
          <a:xfrm>
            <a:off x="1431000" y="719280"/>
            <a:ext cx="9455400" cy="5452920"/>
          </a:xfrm>
          <a:prstGeom prst="rect">
            <a:avLst/>
          </a:prstGeom>
          <a:ln w="0">
            <a:noFill/>
          </a:ln>
        </p:spPr>
      </p:pic>
      <p:sp>
        <p:nvSpPr>
          <p:cNvPr id="180" name=""/>
          <p:cNvSpPr/>
          <p:nvPr/>
        </p:nvSpPr>
        <p:spPr>
          <a:xfrm>
            <a:off x="8001000" y="1058400"/>
            <a:ext cx="2885400" cy="3657600"/>
          </a:xfrm>
          <a:custGeom>
            <a:avLst/>
            <a:gdLst/>
            <a:ahLst/>
            <a:rect l="l" t="t" r="r" b="b"/>
            <a:pathLst>
              <a:path w="21600" h="27380">
                <a:moveTo>
                  <a:pt x="3559" y="0"/>
                </a:moveTo>
                <a:arcTo wR="3559" hR="3559" stAng="16200000" swAng="-5400000"/>
                <a:lnTo>
                  <a:pt x="0" y="23821"/>
                </a:lnTo>
                <a:arcTo wR="3559" hR="2221" stAng="10800000" swAng="5400000"/>
                <a:lnTo>
                  <a:pt x="18041" y="21600"/>
                </a:lnTo>
                <a:arcTo wR="3559" hR="2221" stAng="16200000" swAng="5400000"/>
                <a:lnTo>
                  <a:pt x="21600" y="3559"/>
                </a:lnTo>
                <a:arcTo wR="3559" hR="3559" stAng="0" swAng="-5400000"/>
                <a:close/>
              </a:path>
            </a:pathLst>
          </a:custGeom>
          <a:noFill/>
          <a:ln w="0">
            <a:solidFill>
              <a:srgbClr val="ff0000"/>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TextBox 10"/>
          <p:cNvSpPr/>
          <p:nvPr/>
        </p:nvSpPr>
        <p:spPr>
          <a:xfrm>
            <a:off x="4707360" y="859320"/>
            <a:ext cx="3186000" cy="546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3000" spc="-1" strike="noStrike">
                <a:solidFill>
                  <a:srgbClr val="c55a11"/>
                </a:solidFill>
                <a:latin typeface="Verdana"/>
                <a:ea typeface="Verdana"/>
              </a:rPr>
              <a:t>CONCLUSION</a:t>
            </a:r>
            <a:endParaRPr b="0" lang="en-US" sz="3000" spc="-1" strike="noStrike">
              <a:latin typeface="Arial"/>
            </a:endParaRPr>
          </a:p>
        </p:txBody>
      </p:sp>
      <p:sp>
        <p:nvSpPr>
          <p:cNvPr id="182" name="Rectangle 14"/>
          <p:cNvSpPr/>
          <p:nvPr/>
        </p:nvSpPr>
        <p:spPr>
          <a:xfrm>
            <a:off x="2454480" y="1626480"/>
            <a:ext cx="7182720" cy="9108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183" name="TextBox 1"/>
          <p:cNvSpPr/>
          <p:nvPr/>
        </p:nvSpPr>
        <p:spPr>
          <a:xfrm>
            <a:off x="2072520" y="2184480"/>
            <a:ext cx="8787600" cy="2970000"/>
          </a:xfrm>
          <a:prstGeom prst="rect">
            <a:avLst/>
          </a:prstGeom>
          <a:noFill/>
          <a:ln w="0">
            <a:noFill/>
          </a:ln>
        </p:spPr>
        <p:style>
          <a:lnRef idx="0"/>
          <a:fillRef idx="0"/>
          <a:effectRef idx="0"/>
          <a:fontRef idx="minor"/>
        </p:style>
        <p:txBody>
          <a:bodyPr lIns="90000" rIns="90000" tIns="45000" bIns="45000" anchor="t">
            <a:spAutoFit/>
          </a:bodyPr>
          <a:p>
            <a:pPr>
              <a:lnSpc>
                <a:spcPct val="150000"/>
              </a:lnSpc>
              <a:buNone/>
            </a:pPr>
            <a:r>
              <a:rPr b="0" lang="en-IN" sz="1800" spc="-1" strike="noStrike">
                <a:solidFill>
                  <a:srgbClr val="000000"/>
                </a:solidFill>
                <a:latin typeface="Verdana"/>
                <a:ea typeface="Verdana"/>
              </a:rPr>
              <a:t>Power BI is one of the most powerful business intelligence tools for analyzing and visualizing data. Throughout this project, we discussed what Power BI is, why it is important, and the  Power BI project ideas that we have implemeAnted to improve our data analysis and visualization skills. Power BI project examples generally aid companies in gaining actionable insights from better visualization of their data. Using Power BI, users can create interactive dashboards and share them across the internet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TextBox 4"/>
          <p:cNvSpPr/>
          <p:nvPr/>
        </p:nvSpPr>
        <p:spPr>
          <a:xfrm>
            <a:off x="3853440" y="1196640"/>
            <a:ext cx="5115960" cy="546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3000" spc="-1" strike="noStrike">
                <a:solidFill>
                  <a:srgbClr val="c55a11"/>
                </a:solidFill>
                <a:latin typeface="Poppins SemiBold"/>
                <a:ea typeface="DejaVu Sans"/>
              </a:rPr>
              <a:t>Inspiration of Dataset</a:t>
            </a:r>
            <a:endParaRPr b="0" lang="en-US" sz="3000" spc="-1" strike="noStrike">
              <a:latin typeface="Arial"/>
            </a:endParaRPr>
          </a:p>
        </p:txBody>
      </p:sp>
      <p:sp>
        <p:nvSpPr>
          <p:cNvPr id="151" name="TextBox 5"/>
          <p:cNvSpPr/>
          <p:nvPr/>
        </p:nvSpPr>
        <p:spPr>
          <a:xfrm>
            <a:off x="664200" y="2288160"/>
            <a:ext cx="10618920" cy="313884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pPr>
            <a:r>
              <a:rPr b="0" lang="en-US" sz="2000" spc="-1" strike="noStrike">
                <a:solidFill>
                  <a:srgbClr val="3b3838"/>
                </a:solidFill>
                <a:latin typeface="Verdana"/>
                <a:ea typeface="Verdana"/>
              </a:rPr>
              <a:t>The data-set aims to answer the following key questions:</a:t>
            </a:r>
            <a:endParaRPr b="0" lang="en-US" sz="2000" spc="-1" strike="noStrike">
              <a:latin typeface="Arial"/>
            </a:endParaRPr>
          </a:p>
          <a:p>
            <a:pPr algn="just">
              <a:lnSpc>
                <a:spcPct val="100000"/>
              </a:lnSpc>
              <a:buNone/>
            </a:pPr>
            <a:endParaRPr b="0" lang="en-US" sz="2000" spc="-1" strike="noStrike">
              <a:latin typeface="Arial"/>
            </a:endParaRPr>
          </a:p>
          <a:p>
            <a:pPr marL="285840" indent="-285840" algn="just">
              <a:lnSpc>
                <a:spcPct val="100000"/>
              </a:lnSpc>
              <a:buClr>
                <a:srgbClr val="3b3838"/>
              </a:buClr>
              <a:buFont typeface="Arial"/>
              <a:buChar char="•"/>
            </a:pPr>
            <a:r>
              <a:rPr b="0" lang="en-US" sz="2000" spc="-1" strike="noStrike">
                <a:solidFill>
                  <a:srgbClr val="3b3838"/>
                </a:solidFill>
                <a:latin typeface="Verdana"/>
                <a:ea typeface="Verdana"/>
              </a:rPr>
              <a:t>Does various predicting factors which has been chosen initially really affect the Life expectancy? What are the predicting variables actually    affecting the life expectancy?</a:t>
            </a:r>
            <a:endParaRPr b="0" lang="en-US" sz="2000" spc="-1" strike="noStrike">
              <a:latin typeface="Arial"/>
            </a:endParaRPr>
          </a:p>
          <a:p>
            <a:pPr algn="just">
              <a:lnSpc>
                <a:spcPct val="100000"/>
              </a:lnSpc>
              <a:buNone/>
            </a:pPr>
            <a:endParaRPr b="0" lang="en-US" sz="2000" spc="-1" strike="noStrike">
              <a:latin typeface="Arial"/>
            </a:endParaRPr>
          </a:p>
          <a:p>
            <a:pPr marL="285840" indent="-285840" algn="just">
              <a:lnSpc>
                <a:spcPct val="100000"/>
              </a:lnSpc>
              <a:buClr>
                <a:srgbClr val="3b3838"/>
              </a:buClr>
              <a:buFont typeface="Arial"/>
              <a:buChar char="•"/>
            </a:pPr>
            <a:r>
              <a:rPr b="0" lang="en-US" sz="2000" spc="-1" strike="noStrike">
                <a:solidFill>
                  <a:srgbClr val="3b3838"/>
                </a:solidFill>
                <a:latin typeface="Verdana"/>
                <a:ea typeface="Verdana"/>
              </a:rPr>
              <a:t>What is the impact of schooling on the lifespan of humans?</a:t>
            </a:r>
            <a:endParaRPr b="0" lang="en-US" sz="2000" spc="-1" strike="noStrike">
              <a:latin typeface="Arial"/>
            </a:endParaRPr>
          </a:p>
          <a:p>
            <a:pPr algn="just">
              <a:lnSpc>
                <a:spcPct val="100000"/>
              </a:lnSpc>
              <a:buNone/>
            </a:pPr>
            <a:endParaRPr b="0" lang="en-US" sz="2000" spc="-1" strike="noStrike">
              <a:latin typeface="Arial"/>
            </a:endParaRPr>
          </a:p>
          <a:p>
            <a:pPr marL="285840" indent="-285840" algn="just">
              <a:lnSpc>
                <a:spcPct val="100000"/>
              </a:lnSpc>
              <a:buClr>
                <a:srgbClr val="3b3838"/>
              </a:buClr>
              <a:buFont typeface="Arial"/>
              <a:buChar char="•"/>
            </a:pPr>
            <a:r>
              <a:rPr b="0" lang="en-US" sz="2000" spc="-1" strike="noStrike">
                <a:solidFill>
                  <a:srgbClr val="3b3838"/>
                </a:solidFill>
                <a:latin typeface="Verdana"/>
                <a:ea typeface="Verdana"/>
              </a:rPr>
              <a:t>How does Infant and Adult mortality rates affect life expectancy?</a:t>
            </a:r>
            <a:endParaRPr b="0" lang="en-US" sz="2000" spc="-1" strike="noStrike">
              <a:latin typeface="Arial"/>
            </a:endParaRPr>
          </a:p>
          <a:p>
            <a:pPr algn="just">
              <a:lnSpc>
                <a:spcPct val="100000"/>
              </a:lnSpc>
              <a:buNone/>
            </a:pPr>
            <a:endParaRPr b="0" lang="en-US" sz="2000" spc="-1" strike="noStrike">
              <a:latin typeface="Arial"/>
            </a:endParaRPr>
          </a:p>
        </p:txBody>
      </p:sp>
      <p:sp>
        <p:nvSpPr>
          <p:cNvPr id="152" name="Rectangle 12"/>
          <p:cNvSpPr/>
          <p:nvPr/>
        </p:nvSpPr>
        <p:spPr>
          <a:xfrm>
            <a:off x="608400" y="336240"/>
            <a:ext cx="10730520" cy="20268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153" name="Rectangle 13"/>
          <p:cNvSpPr/>
          <p:nvPr/>
        </p:nvSpPr>
        <p:spPr>
          <a:xfrm flipV="1">
            <a:off x="360000" y="6477120"/>
            <a:ext cx="10910520" cy="12924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Rectangle 12"/>
          <p:cNvSpPr/>
          <p:nvPr/>
        </p:nvSpPr>
        <p:spPr>
          <a:xfrm>
            <a:off x="608400" y="336240"/>
            <a:ext cx="10730520" cy="20268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155" name="Rectangle 13"/>
          <p:cNvSpPr/>
          <p:nvPr/>
        </p:nvSpPr>
        <p:spPr>
          <a:xfrm flipV="1">
            <a:off x="360000" y="6477120"/>
            <a:ext cx="10910520" cy="12924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156" name="TextBox 1"/>
          <p:cNvSpPr/>
          <p:nvPr/>
        </p:nvSpPr>
        <p:spPr>
          <a:xfrm>
            <a:off x="1401120" y="1701000"/>
            <a:ext cx="8828280" cy="3107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endParaRPr b="0" lang="en-US" sz="1800" spc="-1" strike="noStrike">
              <a:latin typeface="Arial"/>
            </a:endParaRPr>
          </a:p>
          <a:p>
            <a:pPr marL="285840" indent="-285840">
              <a:lnSpc>
                <a:spcPct val="100000"/>
              </a:lnSpc>
              <a:buClr>
                <a:srgbClr val="3b3838"/>
              </a:buClr>
              <a:buFont typeface="Arial"/>
              <a:buChar char="•"/>
            </a:pPr>
            <a:r>
              <a:rPr b="0" lang="en-US" sz="1800" spc="-1" strike="noStrike">
                <a:solidFill>
                  <a:srgbClr val="3b3838"/>
                </a:solidFill>
                <a:latin typeface="Verdana"/>
                <a:ea typeface="Verdana"/>
              </a:rPr>
              <a:t>Should a country having a lower life expectancy value(&lt;65) increase its healthcare expenditure in order to improve its average lifespan?</a:t>
            </a:r>
            <a:endParaRPr b="0" lang="en-US" sz="1800" spc="-1" strike="noStrike">
              <a:latin typeface="Arial"/>
            </a:endParaRPr>
          </a:p>
          <a:p>
            <a:pPr>
              <a:lnSpc>
                <a:spcPct val="100000"/>
              </a:lnSpc>
              <a:buNone/>
            </a:pPr>
            <a:endParaRPr b="0" lang="en-US" sz="1800" spc="-1" strike="noStrike">
              <a:latin typeface="Arial"/>
            </a:endParaRPr>
          </a:p>
          <a:p>
            <a:pPr marL="285840" indent="-285840">
              <a:lnSpc>
                <a:spcPct val="100000"/>
              </a:lnSpc>
              <a:buClr>
                <a:srgbClr val="3b3838"/>
              </a:buClr>
              <a:buFont typeface="Arial"/>
              <a:buChar char="•"/>
            </a:pPr>
            <a:r>
              <a:rPr b="0" lang="en-US" sz="1800" spc="-1" strike="noStrike">
                <a:solidFill>
                  <a:srgbClr val="3b3838"/>
                </a:solidFill>
                <a:latin typeface="Verdana"/>
                <a:ea typeface="Verdana"/>
              </a:rPr>
              <a:t>Does Life Expectancy have positive or negative relationship with drinking alcohol?</a:t>
            </a:r>
            <a:endParaRPr b="0" lang="en-US" sz="1800" spc="-1" strike="noStrike">
              <a:latin typeface="Arial"/>
            </a:endParaRPr>
          </a:p>
          <a:p>
            <a:pPr>
              <a:lnSpc>
                <a:spcPct val="100000"/>
              </a:lnSpc>
              <a:buNone/>
            </a:pPr>
            <a:endParaRPr b="0" lang="en-US" sz="1800" spc="-1" strike="noStrike">
              <a:latin typeface="Arial"/>
            </a:endParaRPr>
          </a:p>
          <a:p>
            <a:pPr marL="285840" indent="-285840">
              <a:lnSpc>
                <a:spcPct val="100000"/>
              </a:lnSpc>
              <a:buClr>
                <a:srgbClr val="3b3838"/>
              </a:buClr>
              <a:buFont typeface="Arial"/>
              <a:buChar char="•"/>
            </a:pPr>
            <a:r>
              <a:rPr b="0" lang="en-US" sz="1800" spc="-1" strike="noStrike">
                <a:solidFill>
                  <a:srgbClr val="3b3838"/>
                </a:solidFill>
                <a:latin typeface="Verdana"/>
                <a:ea typeface="Verdana"/>
              </a:rPr>
              <a:t>Do densely populated countries tend to have lower life expectancy?</a:t>
            </a:r>
            <a:endParaRPr b="0" lang="en-US" sz="1800" spc="-1" strike="noStrike">
              <a:latin typeface="Arial"/>
            </a:endParaRPr>
          </a:p>
          <a:p>
            <a:pPr>
              <a:lnSpc>
                <a:spcPct val="100000"/>
              </a:lnSpc>
              <a:buNone/>
            </a:pPr>
            <a:endParaRPr b="0" lang="en-US" sz="1800" spc="-1" strike="noStrike">
              <a:latin typeface="Arial"/>
            </a:endParaRPr>
          </a:p>
          <a:p>
            <a:pPr marL="285840" indent="-285840">
              <a:lnSpc>
                <a:spcPct val="100000"/>
              </a:lnSpc>
              <a:buClr>
                <a:srgbClr val="3b3838"/>
              </a:buClr>
              <a:buFont typeface="Arial"/>
              <a:buChar char="•"/>
            </a:pPr>
            <a:r>
              <a:rPr b="0" lang="en-US" sz="1800" spc="-1" strike="noStrike">
                <a:solidFill>
                  <a:srgbClr val="3b3838"/>
                </a:solidFill>
                <a:latin typeface="Verdana"/>
                <a:ea typeface="Verdana"/>
              </a:rPr>
              <a:t>What is the impact of Immunization coverage on life Expectancy?</a:t>
            </a:r>
            <a:endParaRPr b="0" lang="en-US" sz="1800" spc="-1" strike="noStrike">
              <a:latin typeface="Arial"/>
            </a:endParaRPr>
          </a:p>
          <a:p>
            <a:pPr>
              <a:lnSpc>
                <a:spcPct val="100000"/>
              </a:lnSpc>
              <a:buNone/>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TextBox 4"/>
          <p:cNvSpPr/>
          <p:nvPr/>
        </p:nvSpPr>
        <p:spPr>
          <a:xfrm>
            <a:off x="6607080" y="2609280"/>
            <a:ext cx="4173120" cy="8514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PH" sz="2500" spc="-1" strike="noStrike">
                <a:solidFill>
                  <a:srgbClr val="c55a11"/>
                </a:solidFill>
                <a:latin typeface="Poppins Medium"/>
                <a:ea typeface="DejaVu Sans"/>
              </a:rPr>
              <a:t>List of University Services</a:t>
            </a:r>
            <a:endParaRPr b="0" lang="en-US" sz="2500" spc="-1" strike="noStrike">
              <a:latin typeface="Arial"/>
            </a:endParaRPr>
          </a:p>
        </p:txBody>
      </p:sp>
      <p:sp>
        <p:nvSpPr>
          <p:cNvPr id="158" name="TextBox 6"/>
          <p:cNvSpPr/>
          <p:nvPr/>
        </p:nvSpPr>
        <p:spPr>
          <a:xfrm>
            <a:off x="6607080" y="1506960"/>
            <a:ext cx="5091840" cy="546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3000" spc="-1" strike="noStrike">
                <a:solidFill>
                  <a:srgbClr val="c55a11"/>
                </a:solidFill>
                <a:latin typeface="Poppins SemiBold"/>
                <a:ea typeface="DejaVu Sans"/>
              </a:rPr>
              <a:t>Acknowledgements</a:t>
            </a:r>
            <a:endParaRPr b="0" lang="en-US" sz="3000" spc="-1" strike="noStrike">
              <a:latin typeface="Arial"/>
            </a:endParaRPr>
          </a:p>
        </p:txBody>
      </p:sp>
      <p:sp>
        <p:nvSpPr>
          <p:cNvPr id="159" name="TextBox 8"/>
          <p:cNvSpPr/>
          <p:nvPr/>
        </p:nvSpPr>
        <p:spPr>
          <a:xfrm>
            <a:off x="6607080" y="3256920"/>
            <a:ext cx="4344120" cy="3138840"/>
          </a:xfrm>
          <a:prstGeom prst="rect">
            <a:avLst/>
          </a:prstGeom>
          <a:noFill/>
          <a:ln w="0">
            <a:noFill/>
          </a:ln>
        </p:spPr>
        <p:style>
          <a:lnRef idx="0"/>
          <a:fillRef idx="0"/>
          <a:effectRef idx="0"/>
          <a:fontRef idx="minor"/>
        </p:style>
        <p:txBody>
          <a:bodyPr lIns="90000" rIns="90000" tIns="45000" bIns="45000" anchor="t">
            <a:spAutoFit/>
          </a:bodyPr>
          <a:p>
            <a:pPr>
              <a:lnSpc>
                <a:spcPct val="200000"/>
              </a:lnSpc>
              <a:buNone/>
            </a:pPr>
            <a:r>
              <a:rPr b="0" lang="en-US" sz="2000" spc="-1" strike="noStrike">
                <a:solidFill>
                  <a:srgbClr val="3b3838"/>
                </a:solidFill>
                <a:latin typeface="Poppins"/>
                <a:ea typeface="DejaVu Sans"/>
              </a:rPr>
              <a:t>The data was collected from WHO and United Nations website with the help of Deeksha Russell and Duan Wang.</a:t>
            </a:r>
            <a:endParaRPr b="0" lang="en-US" sz="2000" spc="-1" strike="noStrike">
              <a:latin typeface="Arial"/>
            </a:endParaRPr>
          </a:p>
        </p:txBody>
      </p:sp>
      <p:sp>
        <p:nvSpPr>
          <p:cNvPr id="160" name="Rectangle 9"/>
          <p:cNvSpPr/>
          <p:nvPr/>
        </p:nvSpPr>
        <p:spPr>
          <a:xfrm>
            <a:off x="812880" y="739080"/>
            <a:ext cx="4770720" cy="5254560"/>
          </a:xfrm>
          <a:prstGeom prst="rect">
            <a:avLst/>
          </a:prstGeom>
          <a:blipFill rotWithShape="0">
            <a:blip r:embed="rId1"/>
            <a:srcRect/>
            <a:stretch/>
          </a:blipFill>
          <a:ln w="76200">
            <a:solidFill>
              <a:srgbClr val="c55a11"/>
            </a:solidFill>
            <a:round/>
          </a:ln>
        </p:spPr>
        <p:style>
          <a:lnRef idx="2">
            <a:schemeClr val="accent1">
              <a:shade val="50000"/>
            </a:schemeClr>
          </a:lnRef>
          <a:fillRef idx="1">
            <a:schemeClr val="accent1"/>
          </a:fillRef>
          <a:effectRef idx="0">
            <a:schemeClr val="accent1"/>
          </a:effectRef>
          <a:fontRef idx="minor"/>
        </p:style>
      </p:sp>
      <p:sp>
        <p:nvSpPr>
          <p:cNvPr id="161" name="Rectangle 11"/>
          <p:cNvSpPr/>
          <p:nvPr/>
        </p:nvSpPr>
        <p:spPr>
          <a:xfrm>
            <a:off x="6677640" y="2231640"/>
            <a:ext cx="4507560" cy="7812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TextBox 10"/>
          <p:cNvSpPr/>
          <p:nvPr/>
        </p:nvSpPr>
        <p:spPr>
          <a:xfrm>
            <a:off x="792360" y="1548720"/>
            <a:ext cx="5302800" cy="4478760"/>
          </a:xfrm>
          <a:prstGeom prst="rect">
            <a:avLst/>
          </a:prstGeom>
          <a:noFill/>
          <a:ln w="0">
            <a:noFill/>
          </a:ln>
        </p:spPr>
        <p:style>
          <a:lnRef idx="0"/>
          <a:fillRef idx="0"/>
          <a:effectRef idx="0"/>
          <a:fontRef idx="minor"/>
        </p:style>
        <p:txBody>
          <a:bodyPr lIns="90000" rIns="90000" tIns="45000" bIns="45000" anchor="t">
            <a:spAutoFit/>
          </a:bodyPr>
          <a:p>
            <a:pPr>
              <a:lnSpc>
                <a:spcPct val="200000"/>
              </a:lnSpc>
              <a:buNone/>
            </a:pPr>
            <a:r>
              <a:rPr b="0" lang="en-US" sz="1800" spc="-1" strike="noStrike">
                <a:solidFill>
                  <a:srgbClr val="3b3838"/>
                </a:solidFill>
                <a:latin typeface="Verdana"/>
                <a:ea typeface="Verdana"/>
              </a:rPr>
              <a:t>Although there have been lot of studies undertaken in the past on factors affecting life expectancy considering demographic variables, income composition and mortality rates. It was found that affect of immunization and human development index was not taken into account in the past. </a:t>
            </a:r>
            <a:endParaRPr b="0" lang="en-US" sz="1800" spc="-1" strike="noStrike">
              <a:latin typeface="Arial"/>
            </a:endParaRPr>
          </a:p>
        </p:txBody>
      </p:sp>
      <p:sp>
        <p:nvSpPr>
          <p:cNvPr id="163" name="Rectangle 16"/>
          <p:cNvSpPr/>
          <p:nvPr/>
        </p:nvSpPr>
        <p:spPr>
          <a:xfrm>
            <a:off x="6368760" y="680760"/>
            <a:ext cx="5030280" cy="5498280"/>
          </a:xfrm>
          <a:prstGeom prst="rect">
            <a:avLst/>
          </a:prstGeom>
          <a:blipFill rotWithShape="0">
            <a:blip r:embed="rId1"/>
            <a:srcRect/>
            <a:stretch/>
          </a:blipFill>
          <a:ln>
            <a:noFill/>
          </a:ln>
        </p:spPr>
        <p:style>
          <a:lnRef idx="2">
            <a:schemeClr val="accent1">
              <a:shade val="50000"/>
            </a:schemeClr>
          </a:lnRef>
          <a:fillRef idx="1">
            <a:schemeClr val="accent1"/>
          </a:fillRef>
          <a:effectRef idx="0">
            <a:schemeClr val="accent1"/>
          </a:effectRef>
          <a:fontRef idx="minor"/>
        </p:style>
      </p:sp>
      <p:sp>
        <p:nvSpPr>
          <p:cNvPr id="164" name="Rectangle 17"/>
          <p:cNvSpPr/>
          <p:nvPr/>
        </p:nvSpPr>
        <p:spPr>
          <a:xfrm>
            <a:off x="720000" y="1350000"/>
            <a:ext cx="4507560" cy="7812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165" name="Rectangle 19"/>
          <p:cNvSpPr/>
          <p:nvPr/>
        </p:nvSpPr>
        <p:spPr>
          <a:xfrm>
            <a:off x="891360" y="6580800"/>
            <a:ext cx="4507560" cy="7812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166" name="Rectangle 107"/>
          <p:cNvSpPr/>
          <p:nvPr/>
        </p:nvSpPr>
        <p:spPr>
          <a:xfrm>
            <a:off x="2001960" y="776160"/>
            <a:ext cx="2286720" cy="679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IN" sz="3000" spc="-1" strike="noStrike">
                <a:solidFill>
                  <a:srgbClr val="d97828"/>
                </a:solidFill>
                <a:latin typeface="Verdana"/>
                <a:ea typeface="Verdana"/>
              </a:rPr>
              <a:t>CONTEXT</a:t>
            </a:r>
            <a:endParaRPr b="0" lang="en-US" sz="30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Rectangle 108"/>
          <p:cNvSpPr/>
          <p:nvPr/>
        </p:nvSpPr>
        <p:spPr>
          <a:xfrm>
            <a:off x="1072800" y="1261800"/>
            <a:ext cx="10119240" cy="3986640"/>
          </a:xfrm>
          <a:prstGeom prst="rect">
            <a:avLst/>
          </a:prstGeom>
          <a:noFill/>
          <a:ln w="0">
            <a:noFill/>
          </a:ln>
        </p:spPr>
        <p:style>
          <a:lnRef idx="0"/>
          <a:fillRef idx="0"/>
          <a:effectRef idx="0"/>
          <a:fontRef idx="minor"/>
        </p:style>
        <p:txBody>
          <a:bodyPr lIns="90000" rIns="90000" tIns="45000" bIns="45000" anchor="t">
            <a:noAutofit/>
          </a:bodyPr>
          <a:p>
            <a:pPr>
              <a:lnSpc>
                <a:spcPct val="200000"/>
              </a:lnSpc>
              <a:buNone/>
            </a:pPr>
            <a:r>
              <a:rPr b="0" lang="en-US" sz="1800" spc="-1" strike="noStrike">
                <a:solidFill>
                  <a:srgbClr val="3b3838"/>
                </a:solidFill>
                <a:latin typeface="Verdana"/>
                <a:ea typeface="Verdana"/>
              </a:rPr>
              <a:t>Important immunization like Hepatitis B, Polio and Diphtheria will also be considered. In a nutshell, this study will focus on immunization factors, mortality factors, economic factors, social factors and other health related factors as well. Since the observations this dataset are based on different countries, it will be easier for a country to determine the predicting factor which is contributing to lower value of life expectancy. This will help in suggesting a country which area should be given importance in order to efficiently improve the life expectancy of its population. </a:t>
            </a:r>
            <a:endParaRPr b="0" lang="en-US" sz="1800" spc="-1" strike="noStrike">
              <a:latin typeface="Arial"/>
            </a:endParaRPr>
          </a:p>
        </p:txBody>
      </p:sp>
      <p:sp>
        <p:nvSpPr>
          <p:cNvPr id="168" name="Rectangle 1"/>
          <p:cNvSpPr/>
          <p:nvPr/>
        </p:nvSpPr>
        <p:spPr>
          <a:xfrm>
            <a:off x="720000" y="540000"/>
            <a:ext cx="10978920" cy="17892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169" name="Rectangle 2"/>
          <p:cNvSpPr/>
          <p:nvPr/>
        </p:nvSpPr>
        <p:spPr>
          <a:xfrm>
            <a:off x="540000" y="6300000"/>
            <a:ext cx="10978920" cy="17892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0" name="Picture 4" descr=""/>
          <p:cNvPicPr/>
          <p:nvPr/>
        </p:nvPicPr>
        <p:blipFill>
          <a:blip r:embed="rId1"/>
          <a:stretch/>
        </p:blipFill>
        <p:spPr>
          <a:xfrm>
            <a:off x="1842840" y="2963160"/>
            <a:ext cx="3757320" cy="2116080"/>
          </a:xfrm>
          <a:prstGeom prst="rect">
            <a:avLst/>
          </a:prstGeom>
          <a:ln w="0">
            <a:noFill/>
          </a:ln>
        </p:spPr>
      </p:pic>
      <p:sp>
        <p:nvSpPr>
          <p:cNvPr id="171" name="PlaceHolder 1"/>
          <p:cNvSpPr>
            <a:spLocks noGrp="1"/>
          </p:cNvSpPr>
          <p:nvPr>
            <p:ph type="title"/>
          </p:nvPr>
        </p:nvSpPr>
        <p:spPr>
          <a:xfrm>
            <a:off x="1960920" y="966600"/>
            <a:ext cx="8960400" cy="1144080"/>
          </a:xfrm>
          <a:prstGeom prst="rect">
            <a:avLst/>
          </a:prstGeom>
          <a:noFill/>
          <a:ln w="0">
            <a:noFill/>
          </a:ln>
        </p:spPr>
        <p:txBody>
          <a:bodyPr lIns="0" rIns="0" tIns="0" bIns="0" anchor="ctr">
            <a:noAutofit/>
          </a:bodyPr>
          <a:p>
            <a:pPr algn="ctr">
              <a:lnSpc>
                <a:spcPct val="100000"/>
              </a:lnSpc>
              <a:buNone/>
            </a:pPr>
            <a:r>
              <a:rPr b="1" lang="en-IN" sz="4400" spc="-1" strike="noStrike">
                <a:solidFill>
                  <a:srgbClr val="d97828"/>
                </a:solidFill>
                <a:latin typeface="Verdana"/>
                <a:ea typeface="Verdana"/>
              </a:rPr>
              <a:t>SOFTWARE/TOOLS USED :</a:t>
            </a:r>
            <a:endParaRPr b="0" lang="en-US" sz="4400" spc="-1" strike="noStrike">
              <a:latin typeface="Arial"/>
            </a:endParaRPr>
          </a:p>
        </p:txBody>
      </p:sp>
      <p:pic>
        <p:nvPicPr>
          <p:cNvPr id="172" name="Picture 7" descr=""/>
          <p:cNvPicPr/>
          <p:nvPr/>
        </p:nvPicPr>
        <p:blipFill>
          <a:blip r:embed="rId2"/>
          <a:stretch/>
        </p:blipFill>
        <p:spPr>
          <a:xfrm>
            <a:off x="6835320" y="2968200"/>
            <a:ext cx="3690360" cy="198288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TextBox 5"/>
          <p:cNvSpPr/>
          <p:nvPr/>
        </p:nvSpPr>
        <p:spPr>
          <a:xfrm>
            <a:off x="1325160" y="1755000"/>
            <a:ext cx="9088200" cy="3983400"/>
          </a:xfrm>
          <a:prstGeom prst="rect">
            <a:avLst/>
          </a:prstGeom>
          <a:noFill/>
          <a:ln w="0">
            <a:noFill/>
          </a:ln>
        </p:spPr>
        <p:style>
          <a:lnRef idx="0"/>
          <a:fillRef idx="0"/>
          <a:effectRef idx="0"/>
          <a:fontRef idx="minor"/>
        </p:style>
        <p:txBody>
          <a:bodyPr lIns="90000" rIns="90000" tIns="45000" bIns="45000" anchor="t">
            <a:spAutoFit/>
          </a:bodyPr>
          <a:p>
            <a:pPr algn="just">
              <a:lnSpc>
                <a:spcPct val="200000"/>
              </a:lnSpc>
              <a:buNone/>
            </a:pPr>
            <a:r>
              <a:rPr b="0" lang="en-US" sz="1600" spc="-1" strike="noStrike">
                <a:solidFill>
                  <a:srgbClr val="3b3838"/>
                </a:solidFill>
                <a:latin typeface="Verdana"/>
                <a:ea typeface="Verdana"/>
              </a:rPr>
              <a:t>The project relies on accuracy of data. The Global Health Observatory (GHO) data repository under World Health Organization (WHO) keeps track of the health status as well as many other related factors for all countries The data-sets are made available to public for the purpose of health data analysis. The data-set related to life expectancy, health factors for 193 countries has been collected from the same WHO data repository website and its corresponding economic data was collected from United Nation website. Among all categories of health-related factors only those critical factors were chosen which are more representative. </a:t>
            </a:r>
            <a:endParaRPr b="0" lang="en-US" sz="1600" spc="-1" strike="noStrike">
              <a:latin typeface="Arial"/>
            </a:endParaRPr>
          </a:p>
        </p:txBody>
      </p:sp>
      <p:sp>
        <p:nvSpPr>
          <p:cNvPr id="174" name="TextBox 10"/>
          <p:cNvSpPr/>
          <p:nvPr/>
        </p:nvSpPr>
        <p:spPr>
          <a:xfrm>
            <a:off x="4707360" y="646200"/>
            <a:ext cx="2323440" cy="10033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3000" spc="-1" strike="noStrike">
                <a:solidFill>
                  <a:srgbClr val="c55a11"/>
                </a:solidFill>
                <a:latin typeface="Verdana"/>
                <a:ea typeface="Verdana"/>
              </a:rPr>
              <a:t>CONTENT</a:t>
            </a:r>
            <a:endParaRPr b="0" lang="en-US" sz="3000" spc="-1" strike="noStrike">
              <a:latin typeface="Arial"/>
            </a:endParaRPr>
          </a:p>
          <a:p>
            <a:pPr>
              <a:lnSpc>
                <a:spcPct val="100000"/>
              </a:lnSpc>
              <a:buNone/>
            </a:pPr>
            <a:endParaRPr b="0" lang="en-US" sz="3000" spc="-1" strike="noStrike">
              <a:latin typeface="Arial"/>
            </a:endParaRPr>
          </a:p>
        </p:txBody>
      </p:sp>
      <p:sp>
        <p:nvSpPr>
          <p:cNvPr id="175" name="Rectangle 14"/>
          <p:cNvSpPr/>
          <p:nvPr/>
        </p:nvSpPr>
        <p:spPr>
          <a:xfrm>
            <a:off x="1845000" y="1260720"/>
            <a:ext cx="7182720" cy="9108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
          <p:cNvSpPr txBox="1"/>
          <p:nvPr/>
        </p:nvSpPr>
        <p:spPr>
          <a:xfrm>
            <a:off x="4343400" y="685800"/>
            <a:ext cx="3200400" cy="533880"/>
          </a:xfrm>
          <a:prstGeom prst="rect">
            <a:avLst/>
          </a:prstGeom>
          <a:noFill/>
          <a:ln w="0">
            <a:noFill/>
          </a:ln>
        </p:spPr>
        <p:txBody>
          <a:bodyPr lIns="90000" rIns="90000" tIns="45000" bIns="45000" anchor="t">
            <a:noAutofit/>
          </a:bodyPr>
          <a:p>
            <a:pPr algn="ctr">
              <a:lnSpc>
                <a:spcPct val="100000"/>
              </a:lnSpc>
              <a:buNone/>
            </a:pPr>
            <a:r>
              <a:rPr b="1" lang="en-US" sz="3000" spc="-1" strike="noStrike">
                <a:solidFill>
                  <a:srgbClr val="c55a11"/>
                </a:solidFill>
                <a:latin typeface="Verdana"/>
                <a:ea typeface="Verdana"/>
              </a:rPr>
              <a:t>RESULT</a:t>
            </a:r>
            <a:endParaRPr b="1" lang="en-US" sz="3000" spc="-1" strike="noStrike">
              <a:latin typeface="Arial"/>
            </a:endParaRPr>
          </a:p>
        </p:txBody>
      </p:sp>
      <p:pic>
        <p:nvPicPr>
          <p:cNvPr id="177" name="" descr=""/>
          <p:cNvPicPr/>
          <p:nvPr/>
        </p:nvPicPr>
        <p:blipFill>
          <a:blip r:embed="rId1"/>
          <a:stretch/>
        </p:blipFill>
        <p:spPr>
          <a:xfrm>
            <a:off x="1759320" y="1233000"/>
            <a:ext cx="8912880" cy="493920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528</TotalTime>
  <Application>LibreOffice/7.3.7.2$Linux_X86_64 LibreOffice_project/30$Build-2</Application>
  <AppVersion>15.0000</AppVersion>
  <Words>524</Words>
  <Paragraphs>37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2020-04-27T04:33:25Z</dcterms:created>
  <dc:creator>Kristina La Verne</dc:creator>
  <dc:description/>
  <dc:language>en-IN</dc:language>
  <cp:lastModifiedBy/>
  <dcterms:modified xsi:type="dcterms:W3CDTF">2022-11-26T10:25:47Z</dcterms:modified>
  <cp:revision>48</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vt:i4>
  </property>
  <property fmtid="{D5CDD505-2E9C-101B-9397-08002B2CF9AE}" pid="3" name="PresentationFormat">
    <vt:lpwstr>Widescreen</vt:lpwstr>
  </property>
  <property fmtid="{D5CDD505-2E9C-101B-9397-08002B2CF9AE}" pid="4" name="Slides">
    <vt:i4>10</vt:i4>
  </property>
</Properties>
</file>